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7475200" cy="9753600"/>
  <p:notesSz cx="6858000" cy="9144000"/>
  <p:defaultTextStyle>
    <a:defPPr defTabSz="914400">
      <a:defRPr lang="en-US" dirty="0"/>
    </a:defPPr>
    <a:lvl1pPr marL="0" algn="l" defTabSz="914400" rtl="0">
      <a:defRPr sz="1800" kern="1200" dirty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 kern="1200" dirty="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 kern="1200" dirty="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 kern="1200" dirty="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 kern="1200" dirty="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 kern="1200" dirty="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 kern="1200" dirty="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 kern="1200" dirty="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 kern="1200" dirty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43E"/>
    <a:srgbClr val="F3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/>
    <p:restoredTop sz="94660"/>
  </p:normalViewPr>
  <p:slideViewPr>
    <p:cSldViewPr snapToGrid="0">
      <p:cViewPr varScale="1">
        <p:scale>
          <a:sx n="44" d="100"/>
          <a:sy n="44" d="100"/>
        </p:scale>
        <p:origin x="72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524000" y="1122363"/>
            <a:ext cx="9144000" cy="2387600"/>
          </a:xfrm>
          <a:ln>
            <a:headEnd type="none"/>
            <a:tailEnd type="none"/>
          </a:ln>
        </p:spPr>
        <p:txBody>
          <a:bodyPr wrap="square" anchor="b"/>
          <a:lstStyle>
            <a:lvl1pPr algn="ctr">
              <a:defRPr sz="6000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524000" y="3602038"/>
            <a:ext cx="9144000" cy="1655762"/>
          </a:xfrm>
          <a:ln>
            <a:headEnd type="none"/>
            <a:tailEnd type="none"/>
          </a:ln>
        </p:spPr>
        <p:txBody>
          <a:bodyPr wrap="square"/>
          <a:lstStyle>
            <a:lvl1pPr marL="0" indent="0" algn="ctr">
              <a:buNone/>
              <a:defRPr sz="2400" dirty="0"/>
            </a:lvl1pPr>
            <a:lvl2pPr marL="457200" indent="0" algn="ctr">
              <a:buNone/>
              <a:defRPr sz="2000" dirty="0"/>
            </a:lvl2pPr>
            <a:lvl3pPr marL="914400" indent="0" algn="ctr">
              <a:buNone/>
              <a:defRPr sz="1800" dirty="0"/>
            </a:lvl3pPr>
            <a:lvl4pPr marL="1371600" indent="0" algn="ctr">
              <a:buNone/>
              <a:defRPr sz="1600" dirty="0"/>
            </a:lvl4pPr>
            <a:lvl5pPr marL="1828800" indent="0" algn="ctr">
              <a:buNone/>
              <a:defRPr sz="1600" dirty="0"/>
            </a:lvl5pPr>
            <a:lvl6pPr marL="2286000" indent="0" algn="ctr">
              <a:buNone/>
              <a:defRPr sz="1600" dirty="0"/>
            </a:lvl6pPr>
            <a:lvl7pPr marL="2743200" indent="0" algn="ctr">
              <a:buNone/>
              <a:defRPr sz="1600" dirty="0"/>
            </a:lvl7pPr>
            <a:lvl8pPr marL="3200400" indent="0" algn="ctr">
              <a:buNone/>
              <a:defRPr sz="1600" dirty="0"/>
            </a:lvl8pPr>
            <a:lvl9pPr marL="3657600" indent="0" algn="ctr">
              <a:buNone/>
              <a:defRPr sz="1600" dirty="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ln>
            <a:headEnd type="none"/>
            <a:tailEnd type="none"/>
          </a:ln>
        </p:spPr>
        <p:txBody>
          <a:bodyPr vert="eaVert" wrap="square"/>
          <a:lstStyle/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white">
          <a:xfrm>
            <a:off x="8724900" y="365125"/>
            <a:ext cx="26289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xfrm>
            <a:off x="838200" y="365125"/>
            <a:ext cx="77343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1850" y="1709738"/>
            <a:ext cx="10515600" cy="2852737"/>
          </a:xfrm>
          <a:ln>
            <a:headEnd type="none"/>
            <a:tailEnd type="none"/>
          </a:ln>
        </p:spPr>
        <p:txBody>
          <a:bodyPr wrap="square" anchor="b"/>
          <a:lstStyle>
            <a:lvl1pPr>
              <a:defRPr sz="6000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1850" y="4589463"/>
            <a:ext cx="10515600" cy="1500187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2400" dirty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 dirty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 dirty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white">
          <a:xfrm>
            <a:off x="838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6172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365125"/>
            <a:ext cx="10515600" cy="1325563"/>
          </a:xfrm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9788" y="1681163"/>
            <a:ext cx="5157787" cy="823912"/>
          </a:xfrm>
          <a:ln>
            <a:headEnd type="none"/>
            <a:tailEnd type="none"/>
          </a:ln>
        </p:spPr>
        <p:txBody>
          <a:bodyPr wrap="square" anchor="b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839788" y="2505075"/>
            <a:ext cx="5157787" cy="3684588"/>
          </a:xfrm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172200" y="1681163"/>
            <a:ext cx="5183188" cy="823912"/>
          </a:xfrm>
          <a:ln>
            <a:headEnd type="none"/>
            <a:tailEnd type="none"/>
          </a:ln>
        </p:spPr>
        <p:txBody>
          <a:bodyPr wrap="square" anchor="b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white">
          <a:xfrm>
            <a:off x="6172200" y="2505075"/>
            <a:ext cx="5183188" cy="3684588"/>
          </a:xfrm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wrap="square" anchor="b"/>
          <a:lstStyle>
            <a:lvl1pPr>
              <a:defRPr sz="3200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>
              <a:defRPr sz="3200" dirty="0"/>
            </a:lvl1pPr>
            <a:lvl2pPr>
              <a:defRPr sz="2800" dirty="0"/>
            </a:lvl2pPr>
            <a:lvl3pPr>
              <a:defRPr sz="2400" dirty="0"/>
            </a:lvl3pPr>
            <a:lvl4pPr>
              <a:defRPr sz="2000" dirty="0"/>
            </a:lvl4pPr>
            <a:lvl5pPr>
              <a:defRPr sz="2000" dirty="0"/>
            </a:lvl5pPr>
            <a:lvl6pPr>
              <a:defRPr sz="2000" dirty="0"/>
            </a:lvl6pPr>
            <a:lvl7pPr>
              <a:defRPr sz="2000" dirty="0"/>
            </a:lvl7pPr>
            <a:lvl8pPr>
              <a:defRPr sz="2000" dirty="0"/>
            </a:lvl8pPr>
            <a:lvl9pPr>
              <a:defRPr sz="2000" dirty="0"/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wrap="square" anchor="b"/>
          <a:lstStyle>
            <a:lvl1pPr>
              <a:defRPr sz="3200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3200" dirty="0"/>
            </a:lvl1pPr>
            <a:lvl2pPr marL="457200" indent="0">
              <a:buNone/>
              <a:defRPr sz="2800" dirty="0"/>
            </a:lvl2pPr>
            <a:lvl3pPr marL="914400" indent="0">
              <a:buNone/>
              <a:defRPr sz="2400" dirty="0"/>
            </a:lvl3pPr>
            <a:lvl4pPr marL="1371600" indent="0">
              <a:buNone/>
              <a:defRPr sz="2000" dirty="0"/>
            </a:lvl4pPr>
            <a:lvl5pPr marL="1828800" indent="0">
              <a:buNone/>
              <a:defRPr sz="2000" dirty="0"/>
            </a:lvl5pPr>
            <a:lvl6pPr marL="2286000" indent="0">
              <a:buNone/>
              <a:defRPr sz="2000" dirty="0"/>
            </a:lvl6pPr>
            <a:lvl7pPr marL="2743200" indent="0">
              <a:buNone/>
              <a:defRPr sz="2000" dirty="0"/>
            </a:lvl7pPr>
            <a:lvl8pPr marL="3200400" indent="0">
              <a:buNone/>
              <a:defRPr sz="2000" dirty="0"/>
            </a:lvl8pPr>
            <a:lvl9pPr marL="3657600" indent="0">
              <a:buNone/>
              <a:defRPr sz="2000" dirty="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838200" y="365125"/>
            <a:ext cx="10515600" cy="1325563"/>
          </a:xfrm>
          <a:prstGeom prst="rect">
            <a:avLst/>
          </a:prstGeom>
          <a:ln>
            <a:headEnd type="none"/>
            <a:tailEnd type="none"/>
          </a:ln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8200" y="1825625"/>
            <a:ext cx="10515600" cy="4351338"/>
          </a:xfrm>
          <a:prstGeom prst="rect">
            <a:avLst/>
          </a:prstGeom>
          <a:ln>
            <a:headEnd type="none"/>
            <a:tailEnd type="none"/>
          </a:ln>
        </p:spPr>
        <p:txBody>
          <a:bodyPr wrap="square" lIns="91440" tIns="45720" rIns="91440" bIns="45720">
            <a:normAutofit/>
          </a:bodyPr>
          <a:lstStyle/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8382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wrap="square" lIns="91440" tIns="45720" rIns="91440" bIns="45720" anchor="ctr"/>
          <a:lstStyle>
            <a:lvl1pPr algn="l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30D1D-EC81-4D12-BBAE-7AD5C46FE905}" type="datetimeFigureOut">
              <a:rPr lang="en-US" dirty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4038600" y="6356350"/>
            <a:ext cx="41148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wrap="square" lIns="91440" tIns="45720" rIns="91440" bIns="45720" anchor="ctr"/>
          <a:lstStyle>
            <a:lvl1pPr algn="ct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6106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wrap="square" lIns="91440" tIns="45720" rIns="91440" bIns="45720" anchor="ctr"/>
          <a:lstStyle>
            <a:lvl1pPr algn="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ct val="0"/>
        </a:spcBef>
        <a:buNone/>
        <a:defRPr sz="44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algn="l" defTabSz="914400" rtl="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名片, 白色 的圖片&#10;&#10;AI 產生的內容可能不正確。">
            <a:extLst>
              <a:ext uri="{FF2B5EF4-FFF2-40B4-BE49-F238E27FC236}">
                <a16:creationId xmlns:a16="http://schemas.microsoft.com/office/drawing/2014/main" id="{639A4C3E-72E4-654D-BF84-D03B574D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" r="1734" b="2345"/>
          <a:stretch>
            <a:fillRect/>
          </a:stretch>
        </p:blipFill>
        <p:spPr>
          <a:xfrm>
            <a:off x="0" y="1"/>
            <a:ext cx="17475200" cy="97536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EDCD045-9F50-0343-D162-4FC2BCF341C7}"/>
              </a:ext>
            </a:extLst>
          </p:cNvPr>
          <p:cNvSpPr txBox="1"/>
          <p:nvPr/>
        </p:nvSpPr>
        <p:spPr>
          <a:xfrm flipH="1">
            <a:off x="0" y="7619999"/>
            <a:ext cx="17475200" cy="8293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Anderson Yu-Hong Cai , Ming Hung Fan</a:t>
            </a:r>
          </a:p>
        </p:txBody>
      </p:sp>
    </p:spTree>
    <p:extLst>
      <p:ext uri="{BB962C8B-B14F-4D97-AF65-F5344CB8AC3E}">
        <p14:creationId xmlns:p14="http://schemas.microsoft.com/office/powerpoint/2010/main" val="1363366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FB5FFC86-BD21-D122-140C-FEBA33877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9650"/>
          <a:stretch>
            <a:fillRect/>
          </a:stretch>
        </p:blipFill>
        <p:spPr>
          <a:xfrm>
            <a:off x="10190967" y="3625517"/>
            <a:ext cx="4439433" cy="44597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77930DE-07AB-A5B1-35CB-F19A74FA8A2D}"/>
              </a:ext>
            </a:extLst>
          </p:cNvPr>
          <p:cNvSpPr/>
          <p:nvPr/>
        </p:nvSpPr>
        <p:spPr>
          <a:xfrm>
            <a:off x="8598839" y="1509485"/>
            <a:ext cx="11512713" cy="7242629"/>
          </a:xfrm>
          <a:prstGeom prst="roundRect">
            <a:avLst>
              <a:gd name="adj" fmla="val 270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86931EF-C2B7-3B17-D983-31FB2390D47C}"/>
              </a:ext>
            </a:extLst>
          </p:cNvPr>
          <p:cNvSpPr txBox="1"/>
          <p:nvPr/>
        </p:nvSpPr>
        <p:spPr>
          <a:xfrm>
            <a:off x="4034972" y="6386287"/>
            <a:ext cx="1846146" cy="523220"/>
          </a:xfrm>
          <a:prstGeom prst="rect">
            <a:avLst/>
          </a:prstGeom>
          <a:solidFill>
            <a:srgbClr val="F3F4F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Tesseract.js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 b="2898"/>
          <a:stretch>
            <a:fillRect/>
          </a:stretch>
        </p:blipFill>
        <p:spPr bwMode="white">
          <a:xfrm>
            <a:off x="-261623" y="0"/>
            <a:ext cx="17998446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/>
        </a:gradFill>
      </a:fillStyleLst>
      <a:lnStyleLst>
        <a:ln w="6350" cap="flat">
          <a:solidFill>
            <a:schemeClr val="phClr"/>
          </a:solidFill>
          <a:prstDash val="solid"/>
          <a:miter/>
          <a:headEnd type="none"/>
          <a:tailEnd type="none"/>
        </a:ln>
        <a:ln w="12700" cap="flat">
          <a:solidFill>
            <a:schemeClr val="phClr"/>
          </a:solidFill>
          <a:prstDash val="solid"/>
          <a:miter/>
          <a:headEnd type="none"/>
          <a:tailEnd type="none"/>
        </a:ln>
        <a:ln w="19050" cap="flat">
          <a:solidFill>
            <a:schemeClr val="phClr"/>
          </a:solidFill>
          <a:prstDash val="solid"/>
          <a:miter/>
          <a:headEnd type="none"/>
          <a:tailEnd type="none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Pages>0</Pages>
  <Words>10</Words>
  <Characters>0</Characters>
  <Application>Microsoft Office PowerPoint</Application>
  <PresentationFormat>自訂</PresentationFormat>
  <Lines>0</Lines>
  <Paragraphs>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Anderson Tsai</cp:lastModifiedBy>
  <cp:revision>3</cp:revision>
  <dcterms:modified xsi:type="dcterms:W3CDTF">2025-12-04T09:54:22Z</dcterms:modified>
</cp:coreProperties>
</file>